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Caveat"/>
      <p:regular r:id="rId11"/>
      <p:bold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font" Target="fonts/Caveat-regular.fntdata"/><Relationship Id="rId10" Type="http://schemas.openxmlformats.org/officeDocument/2006/relationships/slide" Target="slides/slide6.xml"/><Relationship Id="rId12" Type="http://schemas.openxmlformats.org/officeDocument/2006/relationships/font" Target="fonts/Caveat-bold.fntdata"/><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9d6bfe08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9d6bfe08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9dbfc13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9dbfc13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9dbfc13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9dbfc13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9dbfc13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9dbfc13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9d6bfe08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9d6bfe08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61125" y="2593552"/>
            <a:ext cx="8520600" cy="137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Seniors*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Julie Pierides, John Ho, Yi Li, Chloe Choi, Eun Bin Lee</a:t>
            </a:r>
            <a:endParaRPr/>
          </a:p>
        </p:txBody>
      </p:sp>
      <p:pic>
        <p:nvPicPr>
          <p:cNvPr id="55" name="Google Shape;55;p13"/>
          <p:cNvPicPr preferRelativeResize="0"/>
          <p:nvPr/>
        </p:nvPicPr>
        <p:blipFill>
          <a:blip r:embed="rId3">
            <a:alphaModFix/>
          </a:blip>
          <a:stretch>
            <a:fillRect/>
          </a:stretch>
        </p:blipFill>
        <p:spPr>
          <a:xfrm>
            <a:off x="1023250" y="1166948"/>
            <a:ext cx="7097512" cy="9393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C0A686"/>
                </a:solidFill>
                <a:latin typeface="Caveat"/>
                <a:ea typeface="Caveat"/>
                <a:cs typeface="Caveat"/>
                <a:sym typeface="Caveat"/>
              </a:rPr>
              <a:t>Story</a:t>
            </a:r>
            <a:endParaRPr sz="3600">
              <a:solidFill>
                <a:srgbClr val="C0A686"/>
              </a:solidFill>
              <a:latin typeface="Caveat"/>
              <a:ea typeface="Caveat"/>
              <a:cs typeface="Caveat"/>
              <a:sym typeface="Caveat"/>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Pirates stole your identity and now you don’t remember who you are. You can kill enemies to gain their respective color and transform into a different form. With the form you think is the correct one, you will have to find your captured identity.</a:t>
            </a:r>
            <a:endParaRPr/>
          </a:p>
        </p:txBody>
      </p:sp>
      <p:pic>
        <p:nvPicPr>
          <p:cNvPr id="62" name="Google Shape;62;p14"/>
          <p:cNvPicPr preferRelativeResize="0"/>
          <p:nvPr/>
        </p:nvPicPr>
        <p:blipFill>
          <a:blip r:embed="rId3">
            <a:alphaModFix/>
          </a:blip>
          <a:stretch>
            <a:fillRect/>
          </a:stretch>
        </p:blipFill>
        <p:spPr>
          <a:xfrm>
            <a:off x="1363650" y="2369900"/>
            <a:ext cx="1692800" cy="2534126"/>
          </a:xfrm>
          <a:prstGeom prst="rect">
            <a:avLst/>
          </a:prstGeom>
          <a:noFill/>
          <a:ln>
            <a:noFill/>
          </a:ln>
        </p:spPr>
      </p:pic>
      <p:pic>
        <p:nvPicPr>
          <p:cNvPr id="63" name="Google Shape;63;p14"/>
          <p:cNvPicPr preferRelativeResize="0"/>
          <p:nvPr/>
        </p:nvPicPr>
        <p:blipFill>
          <a:blip r:embed="rId4">
            <a:alphaModFix/>
          </a:blip>
          <a:stretch>
            <a:fillRect/>
          </a:stretch>
        </p:blipFill>
        <p:spPr>
          <a:xfrm>
            <a:off x="3671163" y="2369900"/>
            <a:ext cx="1801687" cy="2534126"/>
          </a:xfrm>
          <a:prstGeom prst="rect">
            <a:avLst/>
          </a:prstGeom>
          <a:noFill/>
          <a:ln>
            <a:noFill/>
          </a:ln>
        </p:spPr>
      </p:pic>
      <p:pic>
        <p:nvPicPr>
          <p:cNvPr id="64" name="Google Shape;64;p14"/>
          <p:cNvPicPr preferRelativeResize="0"/>
          <p:nvPr/>
        </p:nvPicPr>
        <p:blipFill>
          <a:blip r:embed="rId5">
            <a:alphaModFix/>
          </a:blip>
          <a:stretch>
            <a:fillRect/>
          </a:stretch>
        </p:blipFill>
        <p:spPr>
          <a:xfrm>
            <a:off x="6087575" y="2369900"/>
            <a:ext cx="1692800" cy="2534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C0A686"/>
                </a:solidFill>
                <a:latin typeface="Caveat"/>
                <a:ea typeface="Caveat"/>
                <a:cs typeface="Caveat"/>
                <a:sym typeface="Caveat"/>
              </a:rPr>
              <a:t>Interesting Mechanics</a:t>
            </a:r>
            <a:endParaRPr sz="3600">
              <a:solidFill>
                <a:srgbClr val="C0A686"/>
              </a:solidFill>
              <a:latin typeface="Caveat"/>
              <a:ea typeface="Caveat"/>
              <a:cs typeface="Caveat"/>
              <a:sym typeface="Caveat"/>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Defeating an enemy of a certain color adds that color to the player’s color bar. The player changes her color based on the bar that has the most points. Minibosses have no color but will drop memory hints to what your reflection color will be.</a:t>
            </a:r>
            <a:endParaRPr/>
          </a:p>
          <a:p>
            <a:pPr indent="0" lvl="0" marL="0" rtl="0" algn="l">
              <a:spcBef>
                <a:spcPts val="160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403950" y="2322812"/>
            <a:ext cx="4591299" cy="2585276"/>
          </a:xfrm>
          <a:prstGeom prst="rect">
            <a:avLst/>
          </a:prstGeom>
          <a:noFill/>
          <a:ln>
            <a:noFill/>
          </a:ln>
        </p:spPr>
      </p:pic>
      <p:pic>
        <p:nvPicPr>
          <p:cNvPr id="72" name="Google Shape;72;p15"/>
          <p:cNvPicPr preferRelativeResize="0"/>
          <p:nvPr/>
        </p:nvPicPr>
        <p:blipFill>
          <a:blip r:embed="rId4">
            <a:alphaModFix/>
          </a:blip>
          <a:stretch>
            <a:fillRect/>
          </a:stretch>
        </p:blipFill>
        <p:spPr>
          <a:xfrm>
            <a:off x="6589950" y="2322788"/>
            <a:ext cx="1826675" cy="2474175"/>
          </a:xfrm>
          <a:prstGeom prst="rect">
            <a:avLst/>
          </a:prstGeom>
          <a:noFill/>
          <a:ln>
            <a:noFill/>
          </a:ln>
        </p:spPr>
      </p:pic>
      <p:sp>
        <p:nvSpPr>
          <p:cNvPr id="73" name="Google Shape;73;p15"/>
          <p:cNvSpPr/>
          <p:nvPr/>
        </p:nvSpPr>
        <p:spPr>
          <a:xfrm>
            <a:off x="5407088" y="3377488"/>
            <a:ext cx="771000" cy="36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C0A686"/>
                </a:solidFill>
                <a:latin typeface="Caveat"/>
                <a:ea typeface="Caveat"/>
                <a:cs typeface="Caveat"/>
                <a:sym typeface="Caveat"/>
              </a:rPr>
              <a:t>Interesting Mechanics</a:t>
            </a:r>
            <a:endParaRPr sz="3600">
              <a:solidFill>
                <a:srgbClr val="C0A686"/>
              </a:solidFill>
              <a:latin typeface="Caveat"/>
              <a:ea typeface="Caveat"/>
              <a:cs typeface="Caveat"/>
              <a:sym typeface="Caveat"/>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switch in one of the rooms that allows the player to shift the position of the bridges that connect the rooms. This makes the player have to more carefully pay attention to the route that she wants to take in order to get to her goal.</a:t>
            </a:r>
            <a:endParaRPr/>
          </a:p>
          <a:p>
            <a:pPr indent="0" lvl="0" marL="0" rtl="0" algn="l">
              <a:spcBef>
                <a:spcPts val="1600"/>
              </a:spcBef>
              <a:spcAft>
                <a:spcPts val="1600"/>
              </a:spcAft>
              <a:buNone/>
            </a:pPr>
            <a:r>
              <a:t/>
            </a:r>
            <a:endParaRPr/>
          </a:p>
        </p:txBody>
      </p:sp>
      <p:pic>
        <p:nvPicPr>
          <p:cNvPr id="80" name="Google Shape;80;p16"/>
          <p:cNvPicPr preferRelativeResize="0"/>
          <p:nvPr/>
        </p:nvPicPr>
        <p:blipFill>
          <a:blip r:embed="rId3">
            <a:alphaModFix/>
          </a:blip>
          <a:stretch>
            <a:fillRect/>
          </a:stretch>
        </p:blipFill>
        <p:spPr>
          <a:xfrm>
            <a:off x="450725" y="2316725"/>
            <a:ext cx="2284000" cy="2527975"/>
          </a:xfrm>
          <a:prstGeom prst="rect">
            <a:avLst/>
          </a:prstGeom>
          <a:noFill/>
          <a:ln>
            <a:noFill/>
          </a:ln>
        </p:spPr>
      </p:pic>
      <p:pic>
        <p:nvPicPr>
          <p:cNvPr id="81" name="Google Shape;81;p16"/>
          <p:cNvPicPr preferRelativeResize="0"/>
          <p:nvPr/>
        </p:nvPicPr>
        <p:blipFill>
          <a:blip r:embed="rId4">
            <a:alphaModFix/>
          </a:blip>
          <a:stretch>
            <a:fillRect/>
          </a:stretch>
        </p:blipFill>
        <p:spPr>
          <a:xfrm>
            <a:off x="2947875" y="2537188"/>
            <a:ext cx="2605675" cy="2087050"/>
          </a:xfrm>
          <a:prstGeom prst="rect">
            <a:avLst/>
          </a:prstGeom>
          <a:noFill/>
          <a:ln>
            <a:noFill/>
          </a:ln>
        </p:spPr>
      </p:pic>
      <p:pic>
        <p:nvPicPr>
          <p:cNvPr id="82" name="Google Shape;82;p16"/>
          <p:cNvPicPr preferRelativeResize="0"/>
          <p:nvPr/>
        </p:nvPicPr>
        <p:blipFill>
          <a:blip r:embed="rId5">
            <a:alphaModFix/>
          </a:blip>
          <a:stretch>
            <a:fillRect/>
          </a:stretch>
        </p:blipFill>
        <p:spPr>
          <a:xfrm>
            <a:off x="6168671" y="2537196"/>
            <a:ext cx="2663621" cy="2087025"/>
          </a:xfrm>
          <a:prstGeom prst="rect">
            <a:avLst/>
          </a:prstGeom>
          <a:noFill/>
          <a:ln>
            <a:noFill/>
          </a:ln>
        </p:spPr>
      </p:pic>
      <p:sp>
        <p:nvSpPr>
          <p:cNvPr id="83" name="Google Shape;83;p16"/>
          <p:cNvSpPr/>
          <p:nvPr/>
        </p:nvSpPr>
        <p:spPr>
          <a:xfrm>
            <a:off x="5718913" y="3472413"/>
            <a:ext cx="284400" cy="21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C0A686"/>
                </a:solidFill>
                <a:latin typeface="Caveat"/>
                <a:ea typeface="Caveat"/>
                <a:cs typeface="Caveat"/>
                <a:sym typeface="Caveat"/>
              </a:rPr>
              <a:t>Interesting Mechanics</a:t>
            </a:r>
            <a:endParaRPr sz="3600">
              <a:solidFill>
                <a:srgbClr val="C0A686"/>
              </a:solidFill>
              <a:latin typeface="Caveat"/>
              <a:ea typeface="Caveat"/>
              <a:cs typeface="Caveat"/>
              <a:sym typeface="Caveat"/>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There is a boat that constantly loops around the map. The player can ride it as a sort of shortcut to get around the map but must think about the route that she wants to take first.</a:t>
            </a:r>
            <a:endParaRPr/>
          </a:p>
        </p:txBody>
      </p:sp>
      <p:pic>
        <p:nvPicPr>
          <p:cNvPr id="90" name="Google Shape;90;p17"/>
          <p:cNvPicPr preferRelativeResize="0"/>
          <p:nvPr/>
        </p:nvPicPr>
        <p:blipFill>
          <a:blip r:embed="rId3">
            <a:alphaModFix/>
          </a:blip>
          <a:stretch>
            <a:fillRect/>
          </a:stretch>
        </p:blipFill>
        <p:spPr>
          <a:xfrm>
            <a:off x="2273070" y="2305025"/>
            <a:ext cx="4597850" cy="267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ctrTitle"/>
          </p:nvPr>
        </p:nvSpPr>
        <p:spPr>
          <a:xfrm>
            <a:off x="311700" y="0"/>
            <a:ext cx="8520600" cy="88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C0A686"/>
                </a:solidFill>
                <a:latin typeface="Caveat"/>
                <a:ea typeface="Caveat"/>
                <a:cs typeface="Caveat"/>
                <a:sym typeface="Caveat"/>
              </a:rPr>
              <a:t>DEMO</a:t>
            </a:r>
            <a:endParaRPr>
              <a:solidFill>
                <a:srgbClr val="C0A686"/>
              </a:solidFill>
              <a:latin typeface="Caveat"/>
              <a:ea typeface="Caveat"/>
              <a:cs typeface="Caveat"/>
              <a:sym typeface="Caveat"/>
            </a:endParaRPr>
          </a:p>
        </p:txBody>
      </p:sp>
      <p:pic>
        <p:nvPicPr>
          <p:cNvPr id="96" name="Google Shape;96;p18"/>
          <p:cNvPicPr preferRelativeResize="0"/>
          <p:nvPr/>
        </p:nvPicPr>
        <p:blipFill>
          <a:blip r:embed="rId3">
            <a:alphaModFix/>
          </a:blip>
          <a:stretch>
            <a:fillRect/>
          </a:stretch>
        </p:blipFill>
        <p:spPr>
          <a:xfrm>
            <a:off x="1003188" y="978475"/>
            <a:ext cx="7251674" cy="3882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